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uhan Li" initials="CL" lastIdx="1" clrIdx="0">
    <p:extLst>
      <p:ext uri="{19B8F6BF-5375-455C-9EA6-DF929625EA0E}">
        <p15:presenceInfo xmlns:p15="http://schemas.microsoft.com/office/powerpoint/2012/main" userId="Chuhan L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D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4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09A83-B9B8-430D-BA8A-3A78B358B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7B17B8-9767-4F37-BD96-D5329BCEA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0BF1F-712F-43B8-BC02-6C96A67C1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E5004-2B7D-45E6-86D0-D006E48F2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BE90D-1198-4F36-BC66-F29FB8ADE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869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92F78-0485-4594-8238-BA7AC9D11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EC69B-449F-4BB4-BE17-C4EA47C9A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6CEC7-783B-41A9-8ABA-9D682DEB0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DAE3D-5B35-4DDD-8326-1CE71913E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32169-ED6C-4FB5-96B1-2D6DA9069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043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591B4D-7265-45EA-965D-68A5AB5417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C03671-2D62-4BBB-A479-9BB2E6596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E4B56-78B4-4ED2-AD97-B55DA42FB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36420-15AE-4830-8EC6-65DBCF303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AFF9F-E7C4-45C8-8B07-F401AD9FE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03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5C65A-1B53-4F19-8368-B42B941FD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076E2-A421-4551-A1F4-04A12D683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AEC10-7024-47A4-B02A-F002B52A5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E80F6-938C-4736-BFA7-4D88D7C64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C3513-D940-49D3-8E78-6D2285D10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329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48DBC-5632-4032-A292-020F2617B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C2D41-1B88-45CB-AD18-B12409FEE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51268-02CF-49B0-BCD6-01EA40104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90DCE-AC0E-4067-A13C-3FDE3AD1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B0BDF-9C20-486B-B156-8C1AD057A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822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2F177-C970-4211-8C6A-1DCFD120C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85EC9-5E51-4641-BA59-68C127FA11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A8447-8EB3-49EE-97D7-6BBC4602B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B0BF4-8AF3-4EFB-8673-46FD251B9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89AEC-0F60-48ED-A14F-745711C9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B4C39-9013-46BD-9E00-A3E0F661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248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D3B8B-6A10-4A5A-9797-6D75D5855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1A793-00E2-4CDD-AF47-0C2A1E959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0BE5E6-E34F-4E48-9380-103DF4FB0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B0F1D0-3692-4228-89AB-FAE7D408E9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B0086D-D066-4173-8D09-32CE29FB4B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281BCE-4043-4037-A523-BD27CE01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644B02-299D-467F-8F83-A6E6DD6ED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B9E71A-F99C-42B4-98EF-1B0CA515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421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AD673-D6D6-43FB-B921-59ECB002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A5108E-309F-46F6-A25C-7F94A20B1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6D3EE1-0364-4E6C-AB9E-92C88B2F6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DC8916-D514-4447-B0E1-A134FA942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746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CBEC8C-3451-4AE6-B496-71F1FFDBD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D0688A-9159-4437-BDBE-5AE533C85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907B59-AF91-43ED-BD45-F58B81EF1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206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90AF2-950A-46A7-81AF-4EF093CF8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CABF0-96C2-445D-9B05-1DDFB9D36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0CE1DF-C2C0-465A-8CDA-0C57F8D88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42B51E-1272-4573-83B3-CF691DCEA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A8C7D1-E1EB-4862-A2B5-A676A7CF4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23E8E7-5B15-4D4B-95CB-FE0FF99D9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7536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5B1AA-EF9C-496F-AF4B-A3DC849B0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B93419-98A0-4507-A07F-9BC187D3E7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D220F5-3A05-46A4-B65D-59E609481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F8234-0D9F-4325-90EF-5C06DCF7E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8EBACD-1659-401B-8CC8-6F4354616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0041F-4CED-49DD-9D5F-411493CF3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3854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AE71D5-D0E3-4D83-85B0-CCCE8E593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A6F70-1188-4633-BDE4-E16645494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F79E6-ED8C-4425-BC95-B4C18143E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5BD29-9224-49B8-95BD-CEAC530170AD}" type="datetimeFigureOut">
              <a:rPr lang="en-GB" smtClean="0"/>
              <a:t>18/05/2021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84E0F-2ABF-4FC2-93CB-ABAC9A73CD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3260E-C24D-4354-B8A3-D3841A47CD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3B45B-F52F-4C2C-9CDA-5C0822C0F2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0719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BC1CB-E71A-4D14-A0B4-C3ACEBE8D4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5285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Bob</a:t>
            </a:r>
            <a:r>
              <a:rPr lang="en-US" dirty="0"/>
              <a:t> vs. </a:t>
            </a:r>
            <a:r>
              <a:rPr lang="en-US" dirty="0">
                <a:solidFill>
                  <a:srgbClr val="0070C0"/>
                </a:solidFill>
              </a:rPr>
              <a:t>Bob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F6D5AE-FDA4-47F0-B245-F3163E7CDA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2544"/>
            <a:ext cx="9144000" cy="1655762"/>
          </a:xfrm>
        </p:spPr>
        <p:txBody>
          <a:bodyPr/>
          <a:lstStyle/>
          <a:p>
            <a:r>
              <a:rPr lang="en-US" dirty="0"/>
              <a:t>R.Pak</a:t>
            </a:r>
            <a:r>
              <a:rPr lang="lv-LV" dirty="0"/>
              <a:t>ārklis &amp; Chuhan Li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6515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C0D6C1-C35E-4FB9-B5D5-8695B85A2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lv-LV" sz="4000" dirty="0">
                <a:solidFill>
                  <a:srgbClr val="FFFFFF"/>
                </a:solidFill>
              </a:rPr>
              <a:t>Kas ir Bob vs. Bob?</a:t>
            </a:r>
            <a:endParaRPr lang="en-GB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DF766-B5F0-4B87-AFE0-58F4F72A99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lv-LV" sz="3200" dirty="0"/>
              <a:t>Tiešsaites</a:t>
            </a:r>
            <a:r>
              <a:rPr lang="en-GB" sz="3200" dirty="0"/>
              <a:t> spēle</a:t>
            </a:r>
            <a:endParaRPr lang="lv-LV" sz="3200" dirty="0"/>
          </a:p>
          <a:p>
            <a:r>
              <a:rPr lang="lv-LV" sz="3200" dirty="0"/>
              <a:t>Šaušanas spēle</a:t>
            </a:r>
          </a:p>
          <a:p>
            <a:r>
              <a:rPr lang="lv-LV" sz="3200" dirty="0"/>
              <a:t>Stratēģijas spēle</a:t>
            </a:r>
            <a:endParaRPr lang="en-GB" sz="32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10245BA6-F491-4749-BBC7-5085DE2966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605" y="1238919"/>
            <a:ext cx="3197225" cy="4004738"/>
          </a:xfrm>
        </p:spPr>
      </p:pic>
    </p:spTree>
    <p:extLst>
      <p:ext uri="{BB962C8B-B14F-4D97-AF65-F5344CB8AC3E}">
        <p14:creationId xmlns:p14="http://schemas.microsoft.com/office/powerpoint/2010/main" val="3384873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9BEB0-67F7-4B88-97C5-C10619964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5712824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Kā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izveidojām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spēli</a:t>
            </a:r>
            <a:r>
              <a:rPr lang="lv-LV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38" name="Content Placeholder 1037">
            <a:extLst>
              <a:ext uri="{FF2B5EF4-FFF2-40B4-BE49-F238E27FC236}">
                <a16:creationId xmlns:a16="http://schemas.microsoft.com/office/drawing/2014/main" id="{39D69986-F3E4-4278-90B1-484C62367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5543" y="2871982"/>
            <a:ext cx="4558309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lv-LV" sz="1800" dirty="0"/>
              <a:t>Visual Studio Code</a:t>
            </a:r>
          </a:p>
          <a:p>
            <a:r>
              <a:rPr lang="lv-LV" sz="1800" dirty="0"/>
              <a:t>GitHub</a:t>
            </a:r>
          </a:p>
          <a:p>
            <a:r>
              <a:rPr lang="lv-LV" sz="1800" dirty="0"/>
              <a:t>Node.js</a:t>
            </a:r>
          </a:p>
          <a:p>
            <a:r>
              <a:rPr lang="lv-LV" sz="1800" dirty="0"/>
              <a:t>Icons8</a:t>
            </a:r>
          </a:p>
          <a:p>
            <a:r>
              <a:rPr lang="lv-LV" sz="1800" dirty="0"/>
              <a:t>Failu organizēšana </a:t>
            </a:r>
          </a:p>
          <a:p>
            <a:r>
              <a:rPr lang="lv-LV" sz="1800" dirty="0"/>
              <a:t>Darba sadalīšana</a:t>
            </a:r>
            <a:endParaRPr lang="en-US" sz="1800" dirty="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04761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4" name="Picture 10" descr="Node.js - Coralogix">
            <a:extLst>
              <a:ext uri="{FF2B5EF4-FFF2-40B4-BE49-F238E27FC236}">
                <a16:creationId xmlns:a16="http://schemas.microsoft.com/office/drawing/2014/main" id="{268A845B-2600-48D4-BEA7-E854281095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 bwMode="auto">
          <a:xfrm>
            <a:off x="5969353" y="2815228"/>
            <a:ext cx="2788920" cy="278892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isual Studio Code - Wikipedia">
            <a:extLst>
              <a:ext uri="{FF2B5EF4-FFF2-40B4-BE49-F238E27FC236}">
                <a16:creationId xmlns:a16="http://schemas.microsoft.com/office/drawing/2014/main" id="{34DA004D-8EE1-4FBF-B12B-04C86AAC358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95" r="-2" b="6884"/>
          <a:stretch/>
        </p:blipFill>
        <p:spPr bwMode="auto">
          <a:xfrm>
            <a:off x="8160603" y="2"/>
            <a:ext cx="4034316" cy="3486455"/>
          </a:xfrm>
          <a:custGeom>
            <a:avLst/>
            <a:gdLst/>
            <a:ahLst/>
            <a:cxnLst/>
            <a:rect l="l" t="t" r="r" b="b"/>
            <a:pathLst>
              <a:path w="4034316" h="3486455">
                <a:moveTo>
                  <a:pt x="280681" y="0"/>
                </a:moveTo>
                <a:lnTo>
                  <a:pt x="4034316" y="0"/>
                </a:lnTo>
                <a:lnTo>
                  <a:pt x="4034316" y="2800630"/>
                </a:lnTo>
                <a:lnTo>
                  <a:pt x="3874752" y="2945652"/>
                </a:lnTo>
                <a:cubicBezTo>
                  <a:pt x="3465371" y="3283503"/>
                  <a:pt x="2940535" y="3486455"/>
                  <a:pt x="2368296" y="3486455"/>
                </a:cubicBezTo>
                <a:cubicBezTo>
                  <a:pt x="1060322" y="3486455"/>
                  <a:pt x="0" y="2426133"/>
                  <a:pt x="0" y="1118159"/>
                </a:cubicBezTo>
                <a:cubicBezTo>
                  <a:pt x="0" y="791166"/>
                  <a:pt x="66270" y="479650"/>
                  <a:pt x="186113" y="19631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A Deep Dive Into GitHub Actions">
            <a:extLst>
              <a:ext uri="{FF2B5EF4-FFF2-40B4-BE49-F238E27FC236}">
                <a16:creationId xmlns:a16="http://schemas.microsoft.com/office/drawing/2014/main" id="{88380C28-CDE8-41F1-92C3-D161B2B2CE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2" r="16371" b="2"/>
          <a:stretch/>
        </p:blipFill>
        <p:spPr bwMode="auto">
          <a:xfrm>
            <a:off x="9053088" y="4197217"/>
            <a:ext cx="3138912" cy="2660795"/>
          </a:xfrm>
          <a:custGeom>
            <a:avLst/>
            <a:gdLst/>
            <a:ahLst/>
            <a:cxnLst/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6449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1F8288-144A-4471-B6E9-2E829F3DB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Kā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spēlēt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šo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spēli</a:t>
            </a:r>
            <a:r>
              <a:rPr lang="lv-LV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5F83D30-6760-410C-9321-1CC0224F8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878" y="2286089"/>
            <a:ext cx="6780700" cy="38141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27F38C-7092-4E66-BE5D-8B849FEEA032}"/>
              </a:ext>
            </a:extLst>
          </p:cNvPr>
          <p:cNvSpPr/>
          <p:nvPr/>
        </p:nvSpPr>
        <p:spPr>
          <a:xfrm>
            <a:off x="8017116" y="5134053"/>
            <a:ext cx="2034074" cy="494523"/>
          </a:xfrm>
          <a:prstGeom prst="rect">
            <a:avLst/>
          </a:prstGeom>
          <a:solidFill>
            <a:srgbClr val="AADEFF"/>
          </a:solidFill>
          <a:ln>
            <a:solidFill>
              <a:srgbClr val="AAD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D3D76F5F-1B03-4B53-A748-022EF662E7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49" t="40690" r="26818" b="34823"/>
          <a:stretch/>
        </p:blipFill>
        <p:spPr>
          <a:xfrm>
            <a:off x="6814228" y="606807"/>
            <a:ext cx="2540000" cy="167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689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2CAA-7BC0-4778-B4FF-82F585199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v-LV" dirty="0"/>
              <a:t>Paldies par uzmanību!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CC163-4F62-4A11-A41A-DA9731FB8C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lv-LV" sz="3200" dirty="0">
                <a:solidFill>
                  <a:srgbClr val="0070C0"/>
                </a:solidFill>
              </a:rPr>
              <a:t>Vai jums ir kādi jautājumi?</a:t>
            </a:r>
            <a:endParaRPr lang="en-GB" sz="3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995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AD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7425D72E-BC36-4083-99EF-1FD64E577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81000"/>
            <a:ext cx="6096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09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55</Words>
  <Application>Microsoft Office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Bob vs. Bob</vt:lpstr>
      <vt:lpstr>Kas ir Bob vs. Bob?</vt:lpstr>
      <vt:lpstr>Kā izveidojām spēli?</vt:lpstr>
      <vt:lpstr>Kā spēlēt šo spēli?</vt:lpstr>
      <vt:lpstr>Paldies par uzmanību!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Chuhan Li</dc:creator>
  <cp:lastModifiedBy>Chuhan Li</cp:lastModifiedBy>
  <cp:revision>47</cp:revision>
  <dcterms:created xsi:type="dcterms:W3CDTF">2021-05-13T06:18:45Z</dcterms:created>
  <dcterms:modified xsi:type="dcterms:W3CDTF">2021-05-18T05:28:07Z</dcterms:modified>
</cp:coreProperties>
</file>

<file path=docProps/thumbnail.jpeg>
</file>